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23" r:id="rId45"/>
    <p:sldId id="300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50" r:id="rId57"/>
    <p:sldId id="351" r:id="rId58"/>
    <p:sldId id="352" r:id="rId59"/>
    <p:sldId id="353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53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8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8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0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586B75A-687E-405C-8A0B-8D00578BA2C3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58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0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7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8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6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662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586B75A-687E-405C-8A0B-8D00578BA2C3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315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3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plons!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8" y="1055979"/>
            <a:ext cx="5481548" cy="45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rgbClr val="FF0000"/>
                </a:solidFill>
              </a:rPr>
              <a:t>het</a:t>
            </a:r>
            <a:r>
              <a:rPr lang="nl-NL" sz="5400" dirty="0" smtClean="0">
                <a:solidFill>
                  <a:schemeClr val="tx1"/>
                </a:solidFill>
              </a:rPr>
              <a:t> paard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35" y="541118"/>
            <a:ext cx="5593442" cy="4693034"/>
          </a:xfrm>
        </p:spPr>
      </p:pic>
    </p:spTree>
    <p:extLst>
      <p:ext uri="{BB962C8B-B14F-4D97-AF65-F5344CB8AC3E}">
        <p14:creationId xmlns:p14="http://schemas.microsoft.com/office/powerpoint/2010/main" val="14482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kar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88" y="1376958"/>
            <a:ext cx="7428130" cy="3352697"/>
          </a:xfrm>
        </p:spPr>
      </p:pic>
    </p:spTree>
    <p:extLst>
      <p:ext uri="{BB962C8B-B14F-4D97-AF65-F5344CB8AC3E}">
        <p14:creationId xmlns:p14="http://schemas.microsoft.com/office/powerpoint/2010/main" val="24105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Floortje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79" y="1044047"/>
            <a:ext cx="4664838" cy="3884538"/>
          </a:xfrm>
        </p:spPr>
      </p:pic>
      <p:cxnSp>
        <p:nvCxnSpPr>
          <p:cNvPr id="5" name="Rechte verbindingslijn 4"/>
          <p:cNvCxnSpPr/>
          <p:nvPr/>
        </p:nvCxnSpPr>
        <p:spPr>
          <a:xfrm flipH="1">
            <a:off x="3783725" y="4477392"/>
            <a:ext cx="1545020" cy="1418911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gans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06" y="984786"/>
            <a:ext cx="5201920" cy="3901440"/>
          </a:xfrm>
        </p:spPr>
      </p:pic>
    </p:spTree>
    <p:extLst>
      <p:ext uri="{BB962C8B-B14F-4D97-AF65-F5344CB8AC3E}">
        <p14:creationId xmlns:p14="http://schemas.microsoft.com/office/powerpoint/2010/main" val="20829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eend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60" y="276523"/>
            <a:ext cx="6730217" cy="5121275"/>
          </a:xfrm>
        </p:spPr>
      </p:pic>
    </p:spTree>
    <p:extLst>
      <p:ext uri="{BB962C8B-B14F-4D97-AF65-F5344CB8AC3E}">
        <p14:creationId xmlns:p14="http://schemas.microsoft.com/office/powerpoint/2010/main" val="17612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rgbClr val="FF0000"/>
                </a:solidFill>
              </a:rPr>
              <a:t>het</a:t>
            </a:r>
            <a:r>
              <a:rPr lang="nl-NL" sz="5400" dirty="0" smtClean="0">
                <a:solidFill>
                  <a:schemeClr val="tx1"/>
                </a:solidFill>
              </a:rPr>
              <a:t> verhaal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38" y="1094444"/>
            <a:ext cx="6327737" cy="3932237"/>
          </a:xfrm>
        </p:spPr>
      </p:pic>
    </p:spTree>
    <p:extLst>
      <p:ext uri="{BB962C8B-B14F-4D97-AF65-F5344CB8AC3E}">
        <p14:creationId xmlns:p14="http://schemas.microsoft.com/office/powerpoint/2010/main" val="34955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mooi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12" y="276523"/>
            <a:ext cx="5954970" cy="5121275"/>
          </a:xfrm>
        </p:spPr>
      </p:pic>
    </p:spTree>
    <p:extLst>
      <p:ext uri="{BB962C8B-B14F-4D97-AF65-F5344CB8AC3E}">
        <p14:creationId xmlns:p14="http://schemas.microsoft.com/office/powerpoint/2010/main" val="7694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schijnen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62" y="863523"/>
            <a:ext cx="6489206" cy="4319378"/>
          </a:xfrm>
        </p:spPr>
      </p:pic>
    </p:spTree>
    <p:extLst>
      <p:ext uri="{BB962C8B-B14F-4D97-AF65-F5344CB8AC3E}">
        <p14:creationId xmlns:p14="http://schemas.microsoft.com/office/powerpoint/2010/main" val="32117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weggaan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21" y="1608083"/>
            <a:ext cx="2992552" cy="3036723"/>
          </a:xfrm>
        </p:spPr>
      </p:pic>
    </p:spTree>
    <p:extLst>
      <p:ext uri="{BB962C8B-B14F-4D97-AF65-F5344CB8AC3E}">
        <p14:creationId xmlns:p14="http://schemas.microsoft.com/office/powerpoint/2010/main" val="13283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zitten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16" y="1543662"/>
            <a:ext cx="3349112" cy="3349112"/>
          </a:xfrm>
        </p:spPr>
      </p:pic>
    </p:spTree>
    <p:extLst>
      <p:ext uri="{BB962C8B-B14F-4D97-AF65-F5344CB8AC3E}">
        <p14:creationId xmlns:p14="http://schemas.microsoft.com/office/powerpoint/2010/main" val="8900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dag 1</a:t>
            </a: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6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zich omdraaien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24" y="1378329"/>
            <a:ext cx="3396000" cy="3396000"/>
          </a:xfrm>
        </p:spPr>
      </p:pic>
    </p:spTree>
    <p:extLst>
      <p:ext uri="{BB962C8B-B14F-4D97-AF65-F5344CB8AC3E}">
        <p14:creationId xmlns:p14="http://schemas.microsoft.com/office/powerpoint/2010/main" val="31163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liggen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7" y="1130598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14273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blij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79" y="500993"/>
            <a:ext cx="3009097" cy="4254863"/>
          </a:xfrm>
        </p:spPr>
      </p:pic>
      <p:sp>
        <p:nvSpPr>
          <p:cNvPr id="4" name="Ovaal 3"/>
          <p:cNvSpPr/>
          <p:nvPr/>
        </p:nvSpPr>
        <p:spPr>
          <a:xfrm>
            <a:off x="4826365" y="500993"/>
            <a:ext cx="1937042" cy="22418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4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rgbClr val="FF0000"/>
                </a:solidFill>
              </a:rPr>
              <a:t>het</a:t>
            </a:r>
            <a:endParaRPr lang="nl-NL" sz="5400" dirty="0">
              <a:solidFill>
                <a:srgbClr val="FF0000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94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bij (bij de vijver)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92" y="795009"/>
            <a:ext cx="6403209" cy="4248134"/>
          </a:xfrm>
        </p:spPr>
      </p:pic>
    </p:spTree>
    <p:extLst>
      <p:ext uri="{BB962C8B-B14F-4D97-AF65-F5344CB8AC3E}">
        <p14:creationId xmlns:p14="http://schemas.microsoft.com/office/powerpoint/2010/main" val="26181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dag 2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5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snateren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83" y="1266239"/>
            <a:ext cx="3730801" cy="3730801"/>
          </a:xfrm>
        </p:spPr>
      </p:pic>
    </p:spTree>
    <p:extLst>
      <p:ext uri="{BB962C8B-B14F-4D97-AF65-F5344CB8AC3E}">
        <p14:creationId xmlns:p14="http://schemas.microsoft.com/office/powerpoint/2010/main" val="11659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zwemmen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70" y="1110211"/>
            <a:ext cx="5935452" cy="3932237"/>
          </a:xfrm>
        </p:spPr>
      </p:pic>
    </p:spTree>
    <p:extLst>
      <p:ext uri="{BB962C8B-B14F-4D97-AF65-F5344CB8AC3E}">
        <p14:creationId xmlns:p14="http://schemas.microsoft.com/office/powerpoint/2010/main" val="29658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denken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45" y="1776858"/>
            <a:ext cx="2874875" cy="3250742"/>
          </a:xfrm>
        </p:spPr>
      </p:pic>
    </p:spTree>
    <p:extLst>
      <p:ext uri="{BB962C8B-B14F-4D97-AF65-F5344CB8AC3E}">
        <p14:creationId xmlns:p14="http://schemas.microsoft.com/office/powerpoint/2010/main" val="14297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4294967295"/>
          </p:nvPr>
        </p:nvSpPr>
        <p:spPr>
          <a:xfrm>
            <a:off x="2290763" y="5334000"/>
            <a:ext cx="9901237" cy="12874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dirty="0" smtClean="0">
                <a:solidFill>
                  <a:srgbClr val="FF0000"/>
                </a:solidFill>
              </a:rPr>
              <a:t>het </a:t>
            </a:r>
            <a:r>
              <a:rPr lang="nl-NL" sz="5400" dirty="0" smtClean="0">
                <a:solidFill>
                  <a:schemeClr val="tx1"/>
                </a:solidFill>
              </a:rPr>
              <a:t>varken</a:t>
            </a:r>
            <a:endParaRPr lang="nl-NL" sz="5400" dirty="0">
              <a:solidFill>
                <a:srgbClr val="FF00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31" y="428427"/>
            <a:ext cx="5691352" cy="4695366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 rot="20220678">
            <a:off x="3838903" y="1781504"/>
            <a:ext cx="5391808" cy="29166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9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kijken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49" y="566926"/>
            <a:ext cx="4531327" cy="4531327"/>
          </a:xfrm>
        </p:spPr>
      </p:pic>
    </p:spTree>
    <p:extLst>
      <p:ext uri="{BB962C8B-B14F-4D97-AF65-F5344CB8AC3E}">
        <p14:creationId xmlns:p14="http://schemas.microsoft.com/office/powerpoint/2010/main" val="22736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krullen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6837" y="603795"/>
            <a:ext cx="4794003" cy="4794003"/>
          </a:xfrm>
        </p:spPr>
      </p:pic>
    </p:spTree>
    <p:extLst>
      <p:ext uri="{BB962C8B-B14F-4D97-AF65-F5344CB8AC3E}">
        <p14:creationId xmlns:p14="http://schemas.microsoft.com/office/powerpoint/2010/main" val="1702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omdraaien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87" y="1394094"/>
            <a:ext cx="3396000" cy="3396000"/>
          </a:xfrm>
        </p:spPr>
      </p:pic>
    </p:spTree>
    <p:extLst>
      <p:ext uri="{BB962C8B-B14F-4D97-AF65-F5344CB8AC3E}">
        <p14:creationId xmlns:p14="http://schemas.microsoft.com/office/powerpoint/2010/main" val="40563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opstaan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53" y="1775162"/>
            <a:ext cx="4516405" cy="3025991"/>
          </a:xfrm>
        </p:spPr>
      </p:pic>
    </p:spTree>
    <p:extLst>
      <p:ext uri="{BB962C8B-B14F-4D97-AF65-F5344CB8AC3E}">
        <p14:creationId xmlns:p14="http://schemas.microsoft.com/office/powerpoint/2010/main" val="11802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steken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89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springen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46" y="1576669"/>
            <a:ext cx="4414038" cy="3310529"/>
          </a:xfrm>
        </p:spPr>
      </p:pic>
    </p:spTree>
    <p:extLst>
      <p:ext uri="{BB962C8B-B14F-4D97-AF65-F5344CB8AC3E}">
        <p14:creationId xmlns:p14="http://schemas.microsoft.com/office/powerpoint/2010/main" val="33233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neus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57" y="1171992"/>
            <a:ext cx="3621280" cy="3681634"/>
          </a:xfrm>
        </p:spPr>
      </p:pic>
    </p:spTree>
    <p:extLst>
      <p:ext uri="{BB962C8B-B14F-4D97-AF65-F5344CB8AC3E}">
        <p14:creationId xmlns:p14="http://schemas.microsoft.com/office/powerpoint/2010/main" val="29392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staart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60" y="1640490"/>
            <a:ext cx="2987966" cy="3414818"/>
          </a:xfrm>
        </p:spPr>
      </p:pic>
    </p:spTree>
    <p:extLst>
      <p:ext uri="{BB962C8B-B14F-4D97-AF65-F5344CB8AC3E}">
        <p14:creationId xmlns:p14="http://schemas.microsoft.com/office/powerpoint/2010/main" val="23068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naar voren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1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nemen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52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31" y="1204009"/>
            <a:ext cx="5628531" cy="3752354"/>
          </a:xfrm>
        </p:spPr>
      </p:pic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boer</a:t>
            </a:r>
            <a:endParaRPr lang="nl-NL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stap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34814" y="1157189"/>
            <a:ext cx="10058400" cy="393192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77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willen </a:t>
            </a:r>
            <a:br>
              <a:rPr lang="nl-NL" sz="5400" dirty="0" smtClean="0">
                <a:solidFill>
                  <a:schemeClr val="tx1"/>
                </a:solidFill>
              </a:rPr>
            </a:br>
            <a:r>
              <a:rPr lang="nl-NL" sz="5400" dirty="0" smtClean="0">
                <a:solidFill>
                  <a:schemeClr val="tx1"/>
                </a:solidFill>
              </a:rPr>
              <a:t>(ik wil zwemmen)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60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ik heb het warm!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46" y="832369"/>
            <a:ext cx="4083175" cy="4083175"/>
          </a:xfrm>
        </p:spPr>
      </p:pic>
    </p:spTree>
    <p:extLst>
      <p:ext uri="{BB962C8B-B14F-4D97-AF65-F5344CB8AC3E}">
        <p14:creationId xmlns:p14="http://schemas.microsoft.com/office/powerpoint/2010/main" val="13363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plons!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18" y="1425844"/>
            <a:ext cx="4163349" cy="34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dag 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>
                <a:solidFill>
                  <a:schemeClr val="tx1"/>
                </a:solidFill>
              </a:rPr>
              <a:t>d</a:t>
            </a:r>
            <a:r>
              <a:rPr lang="nl-NL" sz="5400" dirty="0" smtClean="0">
                <a:solidFill>
                  <a:schemeClr val="tx1"/>
                </a:solidFill>
              </a:rPr>
              <a:t>e krul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63" y="1339056"/>
            <a:ext cx="4762500" cy="3409950"/>
          </a:xfrm>
        </p:spPr>
      </p:pic>
      <p:sp>
        <p:nvSpPr>
          <p:cNvPr id="4" name="Ovaal 3"/>
          <p:cNvSpPr/>
          <p:nvPr/>
        </p:nvSpPr>
        <p:spPr>
          <a:xfrm>
            <a:off x="4162097" y="1749972"/>
            <a:ext cx="1891862" cy="24121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gooien 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29" y="1147516"/>
            <a:ext cx="3880868" cy="3880868"/>
          </a:xfrm>
        </p:spPr>
      </p:pic>
    </p:spTree>
    <p:extLst>
      <p:ext uri="{BB962C8B-B14F-4D97-AF65-F5344CB8AC3E}">
        <p14:creationId xmlns:p14="http://schemas.microsoft.com/office/powerpoint/2010/main" val="4386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koud / warm 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03" y="1077913"/>
            <a:ext cx="5208220" cy="3932237"/>
          </a:xfrm>
        </p:spPr>
      </p:pic>
    </p:spTree>
    <p:extLst>
      <p:ext uri="{BB962C8B-B14F-4D97-AF65-F5344CB8AC3E}">
        <p14:creationId xmlns:p14="http://schemas.microsoft.com/office/powerpoint/2010/main" val="21350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in    </a:t>
            </a:r>
            <a:r>
              <a:rPr lang="nl-NL" dirty="0" smtClean="0">
                <a:solidFill>
                  <a:schemeClr val="tx1"/>
                </a:solidFill>
              </a:rPr>
              <a:t>(de eend zwemt </a:t>
            </a:r>
            <a:r>
              <a:rPr lang="nl-NL" b="1" u="sng" dirty="0" smtClean="0">
                <a:solidFill>
                  <a:schemeClr val="tx1"/>
                </a:solidFill>
              </a:rPr>
              <a:t>in</a:t>
            </a:r>
            <a:r>
              <a:rPr lang="nl-NL" dirty="0" smtClean="0">
                <a:solidFill>
                  <a:schemeClr val="tx1"/>
                </a:solidFill>
              </a:rPr>
              <a:t> de vijver)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36" y="1658318"/>
            <a:ext cx="5615842" cy="3119912"/>
          </a:xfrm>
        </p:spPr>
      </p:pic>
    </p:spTree>
    <p:extLst>
      <p:ext uri="{BB962C8B-B14F-4D97-AF65-F5344CB8AC3E}">
        <p14:creationId xmlns:p14="http://schemas.microsoft.com/office/powerpoint/2010/main" val="40830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(kijken)naar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54" y="1844299"/>
            <a:ext cx="4775342" cy="3028452"/>
          </a:xfrm>
        </p:spPr>
      </p:pic>
    </p:spTree>
    <p:extLst>
      <p:ext uri="{BB962C8B-B14F-4D97-AF65-F5344CB8AC3E}">
        <p14:creationId xmlns:p14="http://schemas.microsoft.com/office/powerpoint/2010/main" val="22824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rgbClr val="FF0000"/>
                </a:solidFill>
              </a:rPr>
              <a:t>het</a:t>
            </a:r>
            <a:r>
              <a:rPr lang="nl-NL" sz="5400" dirty="0" smtClean="0">
                <a:solidFill>
                  <a:schemeClr val="tx1"/>
                </a:solidFill>
              </a:rPr>
              <a:t> weer</a:t>
            </a:r>
            <a:endParaRPr lang="nl-NL" sz="5400" dirty="0">
              <a:solidFill>
                <a:srgbClr val="FF0000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09" y="1193370"/>
            <a:ext cx="5174691" cy="3663681"/>
          </a:xfrm>
        </p:spPr>
      </p:pic>
    </p:spTree>
    <p:extLst>
      <p:ext uri="{BB962C8B-B14F-4D97-AF65-F5344CB8AC3E}">
        <p14:creationId xmlns:p14="http://schemas.microsoft.com/office/powerpoint/2010/main" val="16743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uit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0"/>
          <a:stretch/>
        </p:blipFill>
        <p:spPr>
          <a:xfrm>
            <a:off x="3468412" y="1260139"/>
            <a:ext cx="6348851" cy="3504723"/>
          </a:xfrm>
        </p:spPr>
      </p:pic>
    </p:spTree>
    <p:extLst>
      <p:ext uri="{BB962C8B-B14F-4D97-AF65-F5344CB8AC3E}">
        <p14:creationId xmlns:p14="http://schemas.microsoft.com/office/powerpoint/2010/main" val="32584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err="1" smtClean="0">
                <a:solidFill>
                  <a:schemeClr val="tx1"/>
                </a:solidFill>
              </a:rPr>
              <a:t>pffffff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22" y="1097387"/>
            <a:ext cx="5220411" cy="3536828"/>
          </a:xfrm>
        </p:spPr>
      </p:pic>
    </p:spTree>
    <p:extLst>
      <p:ext uri="{BB962C8B-B14F-4D97-AF65-F5344CB8AC3E}">
        <p14:creationId xmlns:p14="http://schemas.microsoft.com/office/powerpoint/2010/main" val="9338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O! (dat mag niet)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36" y="1034125"/>
            <a:ext cx="5053396" cy="3785169"/>
          </a:xfrm>
        </p:spPr>
      </p:pic>
    </p:spTree>
    <p:extLst>
      <p:ext uri="{BB962C8B-B14F-4D97-AF65-F5344CB8AC3E}">
        <p14:creationId xmlns:p14="http://schemas.microsoft.com/office/powerpoint/2010/main" val="17722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Plons!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82111" y="1078361"/>
            <a:ext cx="10058400" cy="393192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5" y="1396142"/>
            <a:ext cx="4572803" cy="38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err="1" smtClean="0">
                <a:solidFill>
                  <a:schemeClr val="tx1"/>
                </a:solidFill>
              </a:rPr>
              <a:t>spatter</a:t>
            </a:r>
            <a:r>
              <a:rPr lang="nl-NL" sz="5400" dirty="0" smtClean="0">
                <a:solidFill>
                  <a:schemeClr val="tx1"/>
                </a:solidFill>
              </a:rPr>
              <a:t> / spat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82111" y="1078361"/>
            <a:ext cx="10058400" cy="393192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15463" t="11961" r="26185" b="13686"/>
          <a:stretch/>
        </p:blipFill>
        <p:spPr>
          <a:xfrm>
            <a:off x="4114800" y="1273722"/>
            <a:ext cx="3909849" cy="373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kledder / klats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82111" y="1078361"/>
            <a:ext cx="10058400" cy="393192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916" t="15841" r="29095" b="15193"/>
          <a:stretch/>
        </p:blipFill>
        <p:spPr>
          <a:xfrm>
            <a:off x="3878318" y="929328"/>
            <a:ext cx="5312978" cy="392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het is warm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82111" y="1078361"/>
            <a:ext cx="10058400" cy="393192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46" y="832369"/>
            <a:ext cx="4083175" cy="408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wat doet de boer nu?</a:t>
            </a:r>
            <a:endParaRPr lang="nl-NL" sz="54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82111" y="1078361"/>
            <a:ext cx="10058400" cy="393192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" r="47602"/>
          <a:stretch/>
        </p:blipFill>
        <p:spPr>
          <a:xfrm>
            <a:off x="4291161" y="1594397"/>
            <a:ext cx="4449882" cy="29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dat mag niet!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56" y="1518833"/>
            <a:ext cx="4160682" cy="3328545"/>
          </a:xfrm>
        </p:spPr>
      </p:pic>
    </p:spTree>
    <p:extLst>
      <p:ext uri="{BB962C8B-B14F-4D97-AF65-F5344CB8AC3E}">
        <p14:creationId xmlns:p14="http://schemas.microsoft.com/office/powerpoint/2010/main" val="5661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wij zijn niet blij!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53" y="2425776"/>
            <a:ext cx="4133200" cy="1965566"/>
          </a:xfrm>
        </p:spPr>
      </p:pic>
    </p:spTree>
    <p:extLst>
      <p:ext uri="{BB962C8B-B14F-4D97-AF65-F5344CB8AC3E}">
        <p14:creationId xmlns:p14="http://schemas.microsoft.com/office/powerpoint/2010/main" val="21514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zon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22" y="1394848"/>
            <a:ext cx="3362394" cy="3362394"/>
          </a:xfrm>
        </p:spPr>
      </p:pic>
    </p:spTree>
    <p:extLst>
      <p:ext uri="{BB962C8B-B14F-4D97-AF65-F5344CB8AC3E}">
        <p14:creationId xmlns:p14="http://schemas.microsoft.com/office/powerpoint/2010/main" val="40161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chemeClr val="tx1"/>
                </a:solidFill>
              </a:rPr>
              <a:t>de vijver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97" y="1031383"/>
            <a:ext cx="5845834" cy="3932237"/>
          </a:xfrm>
        </p:spPr>
      </p:pic>
    </p:spTree>
    <p:extLst>
      <p:ext uri="{BB962C8B-B14F-4D97-AF65-F5344CB8AC3E}">
        <p14:creationId xmlns:p14="http://schemas.microsoft.com/office/powerpoint/2010/main" val="32640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rgbClr val="FF0000"/>
                </a:solidFill>
              </a:rPr>
              <a:t>het</a:t>
            </a:r>
            <a:r>
              <a:rPr lang="nl-NL" sz="5400" dirty="0" smtClean="0">
                <a:solidFill>
                  <a:schemeClr val="tx1"/>
                </a:solidFill>
              </a:rPr>
              <a:t> water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80" y="485227"/>
            <a:ext cx="6343433" cy="4646153"/>
          </a:xfrm>
        </p:spPr>
      </p:pic>
    </p:spTree>
    <p:extLst>
      <p:ext uri="{BB962C8B-B14F-4D97-AF65-F5344CB8AC3E}">
        <p14:creationId xmlns:p14="http://schemas.microsoft.com/office/powerpoint/2010/main" val="13931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1954926" y="5397798"/>
            <a:ext cx="9900742" cy="128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5400" dirty="0" smtClean="0">
                <a:solidFill>
                  <a:srgbClr val="FF0000"/>
                </a:solidFill>
              </a:rPr>
              <a:t>het </a:t>
            </a:r>
            <a:r>
              <a:rPr lang="nl-NL" sz="5400" dirty="0" smtClean="0">
                <a:solidFill>
                  <a:schemeClr val="tx1"/>
                </a:solidFill>
              </a:rPr>
              <a:t>gras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51" y="940655"/>
            <a:ext cx="5394031" cy="4045523"/>
          </a:xfrm>
        </p:spPr>
      </p:pic>
    </p:spTree>
    <p:extLst>
      <p:ext uri="{BB962C8B-B14F-4D97-AF65-F5344CB8AC3E}">
        <p14:creationId xmlns:p14="http://schemas.microsoft.com/office/powerpoint/2010/main" val="6240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ep">
  <a:themeElements>
    <a:clrScheme name="Zeep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Zeep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eep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4702</TotalTime>
  <Words>127</Words>
  <Application>Microsoft Office PowerPoint</Application>
  <PresentationFormat>Breedbeeld</PresentationFormat>
  <Paragraphs>59</Paragraphs>
  <Slides>59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59</vt:i4>
      </vt:variant>
    </vt:vector>
  </HeadingPairs>
  <TitlesOfParts>
    <vt:vector size="63" baseType="lpstr">
      <vt:lpstr>Century Gothic</vt:lpstr>
      <vt:lpstr>Garamond</vt:lpstr>
      <vt:lpstr>Wingdings 2</vt:lpstr>
      <vt:lpstr>Zeep</vt:lpstr>
      <vt:lpstr>plons!</vt:lpstr>
      <vt:lpstr>dag 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dag 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dag 3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QLiCT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plons!</dc:title>
  <dc:creator>staf</dc:creator>
  <cp:lastModifiedBy>aurora smit</cp:lastModifiedBy>
  <cp:revision>17</cp:revision>
  <dcterms:created xsi:type="dcterms:W3CDTF">2014-10-08T06:22:19Z</dcterms:created>
  <dcterms:modified xsi:type="dcterms:W3CDTF">2018-03-19T14:32:21Z</dcterms:modified>
</cp:coreProperties>
</file>